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926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183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24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681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46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561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690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9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69939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02276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C423A62-43F8-4B4B-99DD-E1599ED4A9BB}" type="datetimeFigureOut">
              <a:rPr lang="ru-RU" smtClean="0"/>
              <a:t>19.12.2023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8EB87EA-D8DD-4133-BC19-28740476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99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ЗАНИМАТЕЛЬНАЯ МАТЕМАТИКА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(математическая грамотность)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724" y="401964"/>
            <a:ext cx="11178306" cy="6113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72" y="1762994"/>
            <a:ext cx="11437856" cy="3261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"/>
          <a:stretch>
            <a:fillRect/>
          </a:stretch>
        </p:blipFill>
        <p:spPr bwMode="auto">
          <a:xfrm>
            <a:off x="332552" y="0"/>
            <a:ext cx="1150775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45" y="803511"/>
            <a:ext cx="11456709" cy="542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4936" y="1575172"/>
            <a:ext cx="8361229" cy="2098226"/>
          </a:xfrm>
        </p:spPr>
        <p:txBody>
          <a:bodyPr/>
          <a:lstStyle/>
          <a:p>
            <a:r>
              <a:rPr lang="ru-RU" sz="11500" dirty="0"/>
              <a:t>ЗАДАЧА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2682" y="3226778"/>
            <a:ext cx="2298977" cy="2150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164" y="0"/>
            <a:ext cx="1149883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0025" y="1036583"/>
            <a:ext cx="10742629" cy="4369324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6500" i="1" dirty="0"/>
              <a:t>На дубе висело 20 яблок, упало 6 яблок. Сколько яблок осталось висеть на дереве?</a:t>
            </a:r>
            <a:r>
              <a:rPr lang="ru-RU" sz="6500" b="1" u="dotDash" dirty="0"/>
              <a:t> </a:t>
            </a:r>
          </a:p>
          <a:p>
            <a:pPr algn="just"/>
            <a:endParaRPr lang="ru-RU" sz="6500" dirty="0"/>
          </a:p>
          <a:p>
            <a:pPr algn="just"/>
            <a:r>
              <a:rPr lang="ru-RU" sz="6500" i="1" dirty="0"/>
              <a:t>Сидели 8 воробьев, прилетели еще 4. Сколько всего ворон?</a:t>
            </a:r>
          </a:p>
          <a:p>
            <a:pPr algn="just"/>
            <a:endParaRPr lang="ru-RU" sz="6500" i="1" dirty="0">
              <a:sym typeface="+mn-ea"/>
            </a:endParaRPr>
          </a:p>
          <a:p>
            <a:pPr algn="just"/>
            <a:r>
              <a:rPr lang="ru-RU" sz="6500" i="1" dirty="0">
                <a:sym typeface="+mn-ea"/>
              </a:rPr>
              <a:t>В парке 8 скамеек. Три покрасили. Сколько скамеек стало в парке?</a:t>
            </a:r>
            <a:endParaRPr lang="ru-RU" sz="6500" i="1" dirty="0"/>
          </a:p>
          <a:p>
            <a:pPr algn="just"/>
            <a:endParaRPr lang="ru-RU" sz="6500" dirty="0"/>
          </a:p>
          <a:p>
            <a:endParaRPr lang="ru-RU" dirty="0"/>
          </a:p>
        </p:txBody>
      </p:sp>
      <p:sp>
        <p:nvSpPr>
          <p:cNvPr id="4" name="Объект 2"/>
          <p:cNvSpPr txBox="1"/>
          <p:nvPr/>
        </p:nvSpPr>
        <p:spPr>
          <a:xfrm>
            <a:off x="1139190" y="919480"/>
            <a:ext cx="10742930" cy="5019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175" indent="-384175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175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175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175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175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175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175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175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175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9307" y="1060517"/>
            <a:ext cx="10261075" cy="3916836"/>
          </a:xfrm>
        </p:spPr>
        <p:txBody>
          <a:bodyPr>
            <a:normAutofit/>
          </a:bodyPr>
          <a:lstStyle/>
          <a:p>
            <a:pPr algn="l"/>
            <a:r>
              <a:rPr lang="ru-RU" sz="5400" i="1" dirty="0"/>
              <a:t>Петя нашёл 8 грибов, а Маша – на три гриба больше. Какие грибы нашла Маша?</a:t>
            </a:r>
            <a:endParaRPr lang="ru-RU" sz="5400" dirty="0"/>
          </a:p>
          <a:p>
            <a:pPr marL="0" indent="0"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289843" y="0"/>
            <a:ext cx="332801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3515" y="1537295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ru-RU" sz="9600" dirty="0"/>
              <a:t>ПОДВИЖНАЯ </a:t>
            </a:r>
            <a:br>
              <a:rPr lang="ru-RU" sz="9600" dirty="0"/>
            </a:br>
            <a:r>
              <a:rPr lang="ru-RU" sz="9600" dirty="0"/>
              <a:t>ТАБЛИЦА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5" y="3883270"/>
            <a:ext cx="11787554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869" y="951835"/>
            <a:ext cx="11062355" cy="4831237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3200" dirty="0"/>
              <a:t>2 классы в школе решили устроить соревнование, кто больше наберёт пятёрок по предметам за неделю. </a:t>
            </a:r>
            <a:r>
              <a:rPr lang="ru-RU" sz="3200" b="1" i="1" u="sng" dirty="0"/>
              <a:t>В понедельник</a:t>
            </a:r>
            <a:r>
              <a:rPr lang="ru-RU" sz="3200" dirty="0"/>
              <a:t> 2 «А» набрал 10 пятёрок, а 2 «Б» на 2 пятёрки больше, у 2 «В» был любимый урок - физкультура, и они смогли набрать 20 пятёрок. </a:t>
            </a:r>
            <a:r>
              <a:rPr lang="ru-RU" sz="3200" b="1" i="1" u="sng" dirty="0"/>
              <a:t>Во вторник</a:t>
            </a:r>
            <a:r>
              <a:rPr lang="ru-RU" sz="3200" u="sng" dirty="0"/>
              <a:t> </a:t>
            </a:r>
            <a:r>
              <a:rPr lang="ru-RU" sz="3200" dirty="0"/>
              <a:t>2 «А» набрал 7 пятёрок, 2 «Б» - на 1 меньше, а 2 «В» - только 9 пятёрок. </a:t>
            </a:r>
            <a:r>
              <a:rPr lang="ru-RU" sz="3200" b="1" i="1" u="sng" dirty="0"/>
              <a:t>В среду </a:t>
            </a:r>
            <a:r>
              <a:rPr lang="ru-RU" sz="3200" dirty="0"/>
              <a:t>физкультура была у 2 «А» класса, и они набрали 10 пятёрок, 2 «Б» заработал 5 пятёрок, а 2 «В» на 3 пятёрки больше, чем 2 «Б». </a:t>
            </a:r>
            <a:r>
              <a:rPr lang="ru-RU" sz="3200" b="1" i="1" u="sng" dirty="0"/>
              <a:t>В четверг </a:t>
            </a:r>
            <a:r>
              <a:rPr lang="ru-RU" sz="3200" dirty="0"/>
              <a:t>все 3 класса ходили на экскурсию, поэтому все получили пятёрок мало, причём одинаковое количество. В сумме в четверг у трёх классов было 6 пятёрок. </a:t>
            </a:r>
            <a:r>
              <a:rPr lang="ru-RU" sz="3200" b="1" i="1" u="sng" dirty="0"/>
              <a:t>В пятницу </a:t>
            </a:r>
            <a:r>
              <a:rPr lang="ru-RU" sz="3200" dirty="0"/>
              <a:t>2 «А» получил 3 пятёрки, физкультура была во 2 «Б», и они заработали на 5 больше пятёрок, чем 2 «А», 2 «В» получил в этот день 1 пятёрку.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195</TotalTime>
  <Words>264</Words>
  <Application>Microsoft Office PowerPoint</Application>
  <PresentationFormat>Широкоэкранный</PresentationFormat>
  <Paragraphs>11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Century Gothic</vt:lpstr>
      <vt:lpstr>Franklin Gothic Book</vt:lpstr>
      <vt:lpstr>Garamond</vt:lpstr>
      <vt:lpstr>Савон</vt:lpstr>
      <vt:lpstr>ЗАНИМАТЕЛЬНАЯ МАТЕМАТИКА</vt:lpstr>
      <vt:lpstr>Презентация PowerPoint</vt:lpstr>
      <vt:lpstr>ЗАДАЧА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ПОДВИЖНАЯ  ТАБЛИЦА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Функциональная грамотность</dc:title>
  <dc:creator>Александра Скороход</dc:creator>
  <cp:lastModifiedBy>Скороход Ирина Михайловна</cp:lastModifiedBy>
  <cp:revision>8</cp:revision>
  <dcterms:created xsi:type="dcterms:W3CDTF">2023-11-26T10:28:00Z</dcterms:created>
  <dcterms:modified xsi:type="dcterms:W3CDTF">2023-12-19T05:07:21Z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5BEA34A1B1134FC8A688BCBF35E75B9D</vt:lpwstr>
  </property>
  <property fmtid="{D5CDD505-2E9C-101B-9397-08002B2CF9AE}" pid="3" name="KSOProductBuildVer">
    <vt:lpwstr>1049-11.2.0.11225</vt:lpwstr>
  </property>
</Properties>
</file>